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344" r:id="rId29"/>
    <p:sldId id="294" r:id="rId30"/>
    <p:sldId id="289" r:id="rId31"/>
    <p:sldId id="297" r:id="rId32"/>
    <p:sldId id="296" r:id="rId33"/>
    <p:sldId id="335" r:id="rId34"/>
    <p:sldId id="290" r:id="rId35"/>
    <p:sldId id="299" r:id="rId36"/>
    <p:sldId id="339" r:id="rId37"/>
    <p:sldId id="300" r:id="rId38"/>
    <p:sldId id="302" r:id="rId39"/>
    <p:sldId id="307" r:id="rId40"/>
    <p:sldId id="304" r:id="rId41"/>
    <p:sldId id="301" r:id="rId42"/>
    <p:sldId id="337" r:id="rId43"/>
    <p:sldId id="338" r:id="rId44"/>
    <p:sldId id="303" r:id="rId45"/>
    <p:sldId id="305" r:id="rId46"/>
    <p:sldId id="334" r:id="rId47"/>
    <p:sldId id="336" r:id="rId48"/>
    <p:sldId id="311" r:id="rId49"/>
    <p:sldId id="315" r:id="rId50"/>
    <p:sldId id="316" r:id="rId51"/>
    <p:sldId id="308" r:id="rId52"/>
    <p:sldId id="309" r:id="rId53"/>
    <p:sldId id="317" r:id="rId54"/>
    <p:sldId id="318" r:id="rId55"/>
    <p:sldId id="320" r:id="rId56"/>
    <p:sldId id="319" r:id="rId57"/>
    <p:sldId id="310" r:id="rId58"/>
    <p:sldId id="292" r:id="rId59"/>
    <p:sldId id="322" r:id="rId60"/>
    <p:sldId id="312" r:id="rId61"/>
    <p:sldId id="32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2EB988D4-0296-489D-8871-A17B56E84FC6}" type="presOf" srcId="{9A48B6B1-4F0D-4D06-9F91-28D7F98AEFFF}" destId="{2DE852A9-8F93-4EE3-823F-0DBC599380EB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9C4F2D8C-0E88-48E8-8FBD-591708ACCBBD}" type="presOf" srcId="{593B1C5B-8C6A-4E98-90D6-62078E04F76B}" destId="{4D79B1D1-9975-4D83-A98B-A32AE31C1E80}" srcOrd="0" destOrd="0" presId="urn:microsoft.com/office/officeart/2005/8/layout/chevron1"/>
    <dgm:cxn modelId="{5BCC0F09-A562-4F1B-9E26-1FE931B55A29}" type="presOf" srcId="{CE4A1E72-E4F8-43B4-BB25-9D37C31BE33F}" destId="{86754A60-DF62-411B-8FD5-8070331E89D0}" srcOrd="0" destOrd="0" presId="urn:microsoft.com/office/officeart/2005/8/layout/chevron1"/>
    <dgm:cxn modelId="{08BFD999-FAD7-4488-B31B-DE453D1C97AC}" type="presOf" srcId="{ED85A564-C131-48B3-9088-2F977217C825}" destId="{EDD097E6-11FB-4EB3-B087-E9E583C517AE}" srcOrd="0" destOrd="0" presId="urn:microsoft.com/office/officeart/2005/8/layout/chevron1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E61A0CF9-06F7-41A2-AE13-4A131821F268}" type="presOf" srcId="{12F50374-293C-4F10-9DE6-E6C9102E755D}" destId="{8C06B3F5-8DC5-469E-A89B-8E5987E1DBF2}" srcOrd="0" destOrd="0" presId="urn:microsoft.com/office/officeart/2005/8/layout/chevron1"/>
    <dgm:cxn modelId="{929274D0-A2DE-4FDE-B641-07A8DC24DE0D}" type="presOf" srcId="{AA43D189-E41F-437F-A524-18943EE8A3AB}" destId="{AAE26299-F51B-48AA-A2C8-89283AC72DAB}" srcOrd="0" destOrd="0" presId="urn:microsoft.com/office/officeart/2005/8/layout/chevron1"/>
    <dgm:cxn modelId="{02574EFB-300D-41DC-BF7D-DBFD84CE06F1}" type="presOf" srcId="{02EE9B77-8F55-4AE2-9EC7-CE5F3E250AE1}" destId="{71BB8463-EEE6-46EA-8C69-AAA2B6B39F8E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C1F56CBB-AA59-4C96-97DF-34FEEE25CFF9}" type="presParOf" srcId="{AAE26299-F51B-48AA-A2C8-89283AC72DAB}" destId="{4D79B1D1-9975-4D83-A98B-A32AE31C1E80}" srcOrd="0" destOrd="0" presId="urn:microsoft.com/office/officeart/2005/8/layout/chevron1"/>
    <dgm:cxn modelId="{D9C19659-7255-4880-837A-964434EAA274}" type="presParOf" srcId="{AAE26299-F51B-48AA-A2C8-89283AC72DAB}" destId="{4129FCCE-AA09-43EF-AAD7-C1F04A97FB9A}" srcOrd="1" destOrd="0" presId="urn:microsoft.com/office/officeart/2005/8/layout/chevron1"/>
    <dgm:cxn modelId="{DB055747-BD09-4BD9-8F7D-FAAC617A2B01}" type="presParOf" srcId="{AAE26299-F51B-48AA-A2C8-89283AC72DAB}" destId="{2DE852A9-8F93-4EE3-823F-0DBC599380EB}" srcOrd="2" destOrd="0" presId="urn:microsoft.com/office/officeart/2005/8/layout/chevron1"/>
    <dgm:cxn modelId="{58BACC0B-054C-4D4E-93E0-9FC1D3C651FE}" type="presParOf" srcId="{AAE26299-F51B-48AA-A2C8-89283AC72DAB}" destId="{E4FF7ABE-0EFB-496C-8E5A-BC10D11A1934}" srcOrd="3" destOrd="0" presId="urn:microsoft.com/office/officeart/2005/8/layout/chevron1"/>
    <dgm:cxn modelId="{90CB9CC2-7B62-47B3-93D6-DC92056B6E66}" type="presParOf" srcId="{AAE26299-F51B-48AA-A2C8-89283AC72DAB}" destId="{EDD097E6-11FB-4EB3-B087-E9E583C517AE}" srcOrd="4" destOrd="0" presId="urn:microsoft.com/office/officeart/2005/8/layout/chevron1"/>
    <dgm:cxn modelId="{0C79343B-E460-4604-AC9C-7358462B4994}" type="presParOf" srcId="{AAE26299-F51B-48AA-A2C8-89283AC72DAB}" destId="{5ECCB01A-D3B8-4E33-B593-E5337B80AA94}" srcOrd="5" destOrd="0" presId="urn:microsoft.com/office/officeart/2005/8/layout/chevron1"/>
    <dgm:cxn modelId="{A632ED7F-AE87-415E-A629-1CA99E0D95DE}" type="presParOf" srcId="{AAE26299-F51B-48AA-A2C8-89283AC72DAB}" destId="{8C06B3F5-8DC5-469E-A89B-8E5987E1DBF2}" srcOrd="6" destOrd="0" presId="urn:microsoft.com/office/officeart/2005/8/layout/chevron1"/>
    <dgm:cxn modelId="{9CF00EAA-CA6D-4A38-B10A-2FC085B142F2}" type="presParOf" srcId="{AAE26299-F51B-48AA-A2C8-89283AC72DAB}" destId="{D4D15594-E03F-4A09-9993-3E9844EEDEC5}" srcOrd="7" destOrd="0" presId="urn:microsoft.com/office/officeart/2005/8/layout/chevron1"/>
    <dgm:cxn modelId="{FA754F98-0E83-4C52-90E2-00B8C87B2D56}" type="presParOf" srcId="{AAE26299-F51B-48AA-A2C8-89283AC72DAB}" destId="{71BB8463-EEE6-46EA-8C69-AAA2B6B39F8E}" srcOrd="8" destOrd="0" presId="urn:microsoft.com/office/officeart/2005/8/layout/chevron1"/>
    <dgm:cxn modelId="{378C13FB-9D5C-4C60-8B95-2D1582A5E751}" type="presParOf" srcId="{AAE26299-F51B-48AA-A2C8-89283AC72DAB}" destId="{6C5DA9BD-D662-42E4-8F30-FEB186D5E341}" srcOrd="9" destOrd="0" presId="urn:microsoft.com/office/officeart/2005/8/layout/chevron1"/>
    <dgm:cxn modelId="{32D5841B-5E88-4356-9F27-2073BAF70EB3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6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7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6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7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50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53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57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2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45" y="4562505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="" xmlns:a16="http://schemas.microsoft.com/office/drawing/2014/main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="" xmlns:a16="http://schemas.microsoft.com/office/drawing/2014/main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 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22" y="4261153"/>
            <a:ext cx="4145494" cy="178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16216" r="43173"/>
          <a:stretch/>
        </p:blipFill>
        <p:spPr>
          <a:xfrm>
            <a:off x="1867610" y="4177223"/>
            <a:ext cx="3033347" cy="2528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1619" y="639780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회원가입 인증 메일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987" y="4354810"/>
            <a:ext cx="2059178" cy="23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/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r>
              <a:rPr lang="en-US" altLang="ko-KR" dirty="0" smtClean="0"/>
              <a:t>(</a:t>
            </a:r>
            <a:r>
              <a:rPr lang="ko-KR" altLang="en-US" dirty="0" err="1"/>
              <a:t>인터셉터</a:t>
            </a:r>
            <a:r>
              <a:rPr lang="ko-KR" altLang="en-US" dirty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28" name="Picture 4" descr="https://postfiles.pstatic.net/MjAyMDEyMDJfMjYw/MDAxNjA2ODg3NDg3OTg0.TheRo5qheFZFYaUYsl7-UXWhUa8tDKTyl1AoN1tna2og.aeTua9KJvcv6pLs3mKVjVcT5uuPlIQ3RepQ-RVM8RhQg.PNG.dong8788/image.png?type=w77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55"/>
            <a:ext cx="73628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ostfiles.pstatic.net/MjAyMDEyMDJfMTIw/MDAxNjA2ODk5ODEzNjIw.nv1QUP8HyFbCMGy8qaBeer1J9rV-Bm17yckeTL7dseIg.GwQzaylBhGGgVWDPXCeZHtcoA6yCIYx1r6tfgcylExcg.PNG.dong8788/image.png?type=w77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65"/>
          <a:stretch/>
        </p:blipFill>
        <p:spPr bwMode="auto">
          <a:xfrm>
            <a:off x="4917355" y="3963787"/>
            <a:ext cx="5080659" cy="23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19093" y="5973040"/>
            <a:ext cx="213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ervlet-context.xml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01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02" y="2286055"/>
            <a:ext cx="6094823" cy="30353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917" y="3847381"/>
            <a:ext cx="4930646" cy="2609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502" y="2711788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스마트 에디터를 통한 다중이미지 업로드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731" y="2286055"/>
            <a:ext cx="7480752" cy="40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" t="14540" r="27218"/>
          <a:stretch/>
        </p:blipFill>
        <p:spPr>
          <a:xfrm>
            <a:off x="762734" y="2286055"/>
            <a:ext cx="5525923" cy="3295291"/>
          </a:xfrm>
          <a:prstGeom prst="rect">
            <a:avLst/>
          </a:prstGeo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093" y="2662105"/>
            <a:ext cx="6217175" cy="3662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476" y="2292773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아임포트</a:t>
            </a:r>
            <a:r>
              <a:rPr lang="ko-KR" altLang="en-US" dirty="0" smtClean="0"/>
              <a:t> 결제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사</a:t>
            </a:r>
            <a:r>
              <a:rPr lang="ko-KR" altLang="en-US" dirty="0" smtClean="0"/>
              <a:t>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949</Words>
  <Application>Microsoft Office PowerPoint</Application>
  <PresentationFormat>와이드스크린</PresentationFormat>
  <Paragraphs>463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86</cp:revision>
  <dcterms:created xsi:type="dcterms:W3CDTF">2020-11-20T20:49:48Z</dcterms:created>
  <dcterms:modified xsi:type="dcterms:W3CDTF">2020-12-09T11:10:13Z</dcterms:modified>
</cp:coreProperties>
</file>